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58" r:id="rId2"/>
    <p:sldMasterId id="2147483648" r:id="rId3"/>
    <p:sldMasterId id="2147483656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70" r:id="rId13"/>
    <p:sldId id="271" r:id="rId14"/>
    <p:sldId id="273" r:id="rId15"/>
    <p:sldId id="265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8173"/>
    <a:srgbClr val="1D1D1D"/>
    <a:srgbClr val="AC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8" autoAdjust="0"/>
    <p:restoredTop sz="94660"/>
  </p:normalViewPr>
  <p:slideViewPr>
    <p:cSldViewPr snapToGrid="0">
      <p:cViewPr>
        <p:scale>
          <a:sx n="96" d="100"/>
          <a:sy n="96" d="100"/>
        </p:scale>
        <p:origin x="65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347146" y="1294364"/>
            <a:ext cx="3497708" cy="4501466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srgbClr val="846954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5841288" y="1086509"/>
            <a:ext cx="509424" cy="48682"/>
            <a:chOff x="5520688" y="1583580"/>
            <a:chExt cx="1130145" cy="108000"/>
          </a:xfrm>
        </p:grpSpPr>
        <p:sp>
          <p:nvSpPr>
            <p:cNvPr id="4" name="타원 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 userDrawn="1"/>
        </p:nvGrpSpPr>
        <p:grpSpPr>
          <a:xfrm>
            <a:off x="5841288" y="5979343"/>
            <a:ext cx="509424" cy="48682"/>
            <a:chOff x="5520688" y="1583580"/>
            <a:chExt cx="1130145" cy="108000"/>
          </a:xfrm>
        </p:grpSpPr>
        <p:sp>
          <p:nvSpPr>
            <p:cNvPr id="8" name="타원 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2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i="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158614" y="3136613"/>
            <a:ext cx="387477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2021-1</a:t>
            </a:r>
            <a:r>
              <a:rPr lang="ko-KR" altLang="en-US" sz="3200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학회 발표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19063" y="3769013"/>
            <a:ext cx="255390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대전시 교통사고 위험지역 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4B1A4-3696-7E4C-A33A-2A977D961B0E}"/>
              </a:ext>
            </a:extLst>
          </p:cNvPr>
          <p:cNvSpPr txBox="1"/>
          <p:nvPr/>
        </p:nvSpPr>
        <p:spPr>
          <a:xfrm>
            <a:off x="5328815" y="4093637"/>
            <a:ext cx="15343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21500468</a:t>
            </a:r>
            <a:r>
              <a:rPr lang="ko-KR" altLang="en-US" sz="1200" spc="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이규석</a:t>
            </a:r>
          </a:p>
        </p:txBody>
      </p:sp>
    </p:spTree>
    <p:extLst>
      <p:ext uri="{BB962C8B-B14F-4D97-AF65-F5344CB8AC3E}">
        <p14:creationId xmlns:p14="http://schemas.microsoft.com/office/powerpoint/2010/main" val="265287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545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Random Forest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같은 모델의 경우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  <a:p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Max_depth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max_features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n_estimator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(tree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각각에 대한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define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요구된다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3860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hyper parameter tuning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864A8D-EBA4-474B-837A-5FA820F308A0}"/>
              </a:ext>
            </a:extLst>
          </p:cNvPr>
          <p:cNvSpPr/>
          <p:nvPr/>
        </p:nvSpPr>
        <p:spPr>
          <a:xfrm>
            <a:off x="847393" y="3059668"/>
            <a:ext cx="4828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RandomSearchCV2 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방법론 이용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최적의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hyper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parameter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찾아주는 방법론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A9EAB-A438-2948-96A2-C3580C43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4" y="3896183"/>
            <a:ext cx="10435846" cy="17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1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649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다양한 시각화를 통해 전반적인 이해를 도모할 수 있다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427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데이터에 대한 기본적인 이해</a:t>
            </a:r>
            <a:endParaRPr lang="en-US" altLang="ko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F45309D-3E67-994B-B657-F4525DF1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190" y="2404715"/>
            <a:ext cx="4326935" cy="43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992CDBF-FD97-684A-B29D-777E51C7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16"/>
          <a:stretch/>
        </p:blipFill>
        <p:spPr bwMode="auto">
          <a:xfrm>
            <a:off x="0" y="2556958"/>
            <a:ext cx="4226875" cy="378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4E413CA-66B7-B741-BAB2-6333B95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05" y="2404715"/>
            <a:ext cx="4232656" cy="44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6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681190" y="3136613"/>
            <a:ext cx="282962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THANK YOU</a:t>
            </a:r>
            <a:endParaRPr lang="ko-KR" altLang="en-US" sz="32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1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5178120" y="1638591"/>
            <a:ext cx="183575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CONTENTS</a:t>
            </a:r>
            <a:endParaRPr lang="ko-KR" altLang="en-US" sz="20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30091" y="292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030091" y="355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030091" y="419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30091" y="482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5228" y="2382927"/>
            <a:ext cx="7232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08781" y="3035918"/>
            <a:ext cx="168296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</a:t>
            </a:r>
            <a:r>
              <a:rPr lang="en-US" altLang="ko-KR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EDA</a:t>
            </a:r>
            <a:endParaRPr lang="ko-KR" altLang="en-US" spc="3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3970" y="3688909"/>
            <a:ext cx="99257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방법론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64439" y="4341900"/>
            <a:ext cx="17716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pc="3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 및 개선</a:t>
            </a:r>
          </a:p>
        </p:txBody>
      </p:sp>
    </p:spTree>
    <p:extLst>
      <p:ext uri="{BB962C8B-B14F-4D97-AF65-F5344CB8AC3E}">
        <p14:creationId xmlns:p14="http://schemas.microsoft.com/office/powerpoint/2010/main" val="38572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7393" y="2038488"/>
            <a:ext cx="81275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자동차의 증가와 전동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킥보드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등 새로운 운송수단의 등장 등으로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교통사고 발생건수는 감소하지 않고 있음에 따라 보다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효과적인 교통안전대책을 수립하기 위한 심도 있는 선행 분석이 필요합니다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b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7393" y="1637343"/>
            <a:ext cx="1646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분석 배경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C46114-D59D-9C49-AC14-8866259CB5D1}"/>
              </a:ext>
            </a:extLst>
          </p:cNvPr>
          <p:cNvSpPr/>
          <p:nvPr/>
        </p:nvSpPr>
        <p:spPr>
          <a:xfrm>
            <a:off x="847393" y="351581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분석 목적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1AA68-3A2A-ED4D-9B7A-3BFFC7020B81}"/>
              </a:ext>
            </a:extLst>
          </p:cNvPr>
          <p:cNvSpPr txBox="1"/>
          <p:nvPr/>
        </p:nvSpPr>
        <p:spPr>
          <a:xfrm>
            <a:off x="678938" y="3885148"/>
            <a:ext cx="720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 유형별 교통사고 데이터와 교통안전시설물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거주인구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교통량 데이터 등을 활용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대전시 내 교통사고 발생 위험지역을 도출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730524-2007-974F-B90A-00667492E74A}"/>
              </a:ext>
            </a:extLst>
          </p:cNvPr>
          <p:cNvSpPr/>
          <p:nvPr/>
        </p:nvSpPr>
        <p:spPr>
          <a:xfrm>
            <a:off x="847393" y="4993144"/>
            <a:ext cx="3579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 과제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교통사고 위험지역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100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개소 제시</a:t>
            </a:r>
          </a:p>
          <a:p>
            <a:b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54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</a:t>
            </a:r>
            <a:r>
              <a:rPr lang="en-US" altLang="ko-KR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EDA</a:t>
            </a:r>
            <a:endParaRPr lang="ko-KR" altLang="en-US" sz="2400" b="1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6546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대전광역시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_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교통사고내역을 토대로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지역별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(gid)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위험도에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score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부여한 새로운 변수 생성하기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161674-4799-7749-9665-6A7FF8F6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711534"/>
            <a:ext cx="9118600" cy="36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7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</a:t>
            </a:r>
            <a:r>
              <a:rPr lang="en-US" altLang="ko-KR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EDA</a:t>
            </a:r>
            <a:endParaRPr lang="ko-KR" altLang="en-US" sz="2400" b="1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542878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변수간 상관계수 확인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Heap map</a:t>
            </a: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으로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시각화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495969-E3C0-6C45-B879-87E1E724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44" y="1542878"/>
            <a:ext cx="6442654" cy="40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815ECF-5230-0D4E-98D4-BE1694B4192C}"/>
              </a:ext>
            </a:extLst>
          </p:cNvPr>
          <p:cNvSpPr/>
          <p:nvPr/>
        </p:nvSpPr>
        <p:spPr>
          <a:xfrm>
            <a:off x="847393" y="2577471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범주형 변수 수치화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one-hot encoding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286D7E-6D7F-5C40-81A1-E9E36FA49148}"/>
              </a:ext>
            </a:extLst>
          </p:cNvPr>
          <p:cNvSpPr/>
          <p:nvPr/>
        </p:nvSpPr>
        <p:spPr>
          <a:xfrm>
            <a:off x="847393" y="3612064"/>
            <a:ext cx="2351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Scaling</a:t>
            </a:r>
          </a:p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min-max Scaling</a:t>
            </a:r>
          </a:p>
          <a:p>
            <a:pPr algn="ctr"/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Or</a:t>
            </a:r>
          </a:p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Z-Standardization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68276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방법론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63812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의사결정나무  및 다중 </a:t>
            </a: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로지스틱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회귀분석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부여한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Score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0.5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이상이면 사고위험지역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(True)</a:t>
            </a:r>
          </a:p>
          <a:p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아니라면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False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구분하여 </a:t>
            </a: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로지스틱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회귀분석을 진행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7A2AE4-314C-9E4A-9C85-D6DC3901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3" y="2855125"/>
            <a:ext cx="11741603" cy="36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방법론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6902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데이터를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K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개로 나눠서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K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번의 반복을 통해서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나온 결과값을 평균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내어 검증 결과값으로 사용한다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가장 효과적인 </a:t>
            </a:r>
            <a:r>
              <a:rPr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parmeter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찾는 등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모델튜닝을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위해서 사용된다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295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접근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K-Fold Validation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F06E784-18B8-814B-9D8B-69D06DB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3" y="2917371"/>
            <a:ext cx="11745516" cy="362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25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AA39BF-91E1-6949-A5C1-AD7337D94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8" r="3977"/>
          <a:stretch/>
        </p:blipFill>
        <p:spPr>
          <a:xfrm>
            <a:off x="6289909" y="914400"/>
            <a:ext cx="5902091" cy="565521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43255" y="569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적절한 변수를 선택해서 모델링이 반영되지 않다 보니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통계적으로 유의하지 않은 결과값이 존재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 선택의 중요성</a:t>
            </a:r>
            <a:endParaRPr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864A8D-EBA4-474B-837A-5FA820F308A0}"/>
              </a:ext>
            </a:extLst>
          </p:cNvPr>
          <p:cNvSpPr/>
          <p:nvPr/>
        </p:nvSpPr>
        <p:spPr>
          <a:xfrm>
            <a:off x="847393" y="3059668"/>
            <a:ext cx="511870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PCA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ore-KR" b="1" dirty="0">
                <a:latin typeface="Malgun Gothic" panose="020B0503020000020004" pitchFamily="34" charset="-127"/>
              </a:rPr>
              <a:t>Principal Component Analysis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상관성이 높은 여러 변수들의 선형 조합으로 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새로운 변수를 생성하는 기법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차원 축소기법으로 데이터를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적절히 설명하는 변수 생성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8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87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rgbClr val="1D1D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93" y="2038488"/>
            <a:ext cx="4817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사고유형 및 사상자와 같은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중요한 데이터에 있어서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결측치가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있는 경우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모델링에서 아예 제외하였음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7393" y="1637343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결론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0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결측치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다루기</a:t>
            </a:r>
            <a:endParaRPr lang="en-US" altLang="ko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864A8D-EBA4-474B-837A-5FA820F308A0}"/>
              </a:ext>
            </a:extLst>
          </p:cNvPr>
          <p:cNvSpPr/>
          <p:nvPr/>
        </p:nvSpPr>
        <p:spPr>
          <a:xfrm>
            <a:off x="847393" y="3059668"/>
            <a:ext cx="38587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해결방안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평균 취하기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중앙값 취하기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회귀분석으로 예측된 값 취하기 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A34A9B-9EC4-F746-8C4B-8B0D79BF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18" y="914401"/>
            <a:ext cx="6107588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0708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332</Words>
  <Application>Microsoft Macintosh PowerPoint</Application>
  <PresentationFormat>와이드스크린</PresentationFormat>
  <Paragraphs>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맑은 고딕</vt:lpstr>
      <vt:lpstr>메인, 마무리</vt:lpstr>
      <vt:lpstr>목차</vt:lpstr>
      <vt:lpstr>내용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이규석</cp:lastModifiedBy>
  <cp:revision>11</cp:revision>
  <dcterms:created xsi:type="dcterms:W3CDTF">2017-12-09T13:56:47Z</dcterms:created>
  <dcterms:modified xsi:type="dcterms:W3CDTF">2021-05-30T13:39:39Z</dcterms:modified>
</cp:coreProperties>
</file>